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62" r:id="rId2"/>
    <p:sldId id="277" r:id="rId3"/>
    <p:sldId id="282" r:id="rId4"/>
    <p:sldId id="274" r:id="rId5"/>
    <p:sldId id="275" r:id="rId6"/>
    <p:sldId id="278" r:id="rId7"/>
    <p:sldId id="264" r:id="rId8"/>
    <p:sldId id="279" r:id="rId9"/>
    <p:sldId id="273" r:id="rId10"/>
    <p:sldId id="280" r:id="rId11"/>
    <p:sldId id="272" r:id="rId12"/>
    <p:sldId id="276" r:id="rId13"/>
    <p:sldId id="281" r:id="rId14"/>
    <p:sldId id="283" r:id="rId15"/>
    <p:sldId id="324" r:id="rId16"/>
  </p:sldIdLst>
  <p:sldSz cx="9906000" cy="6858000" type="A4"/>
  <p:notesSz cx="7010400" cy="9296400"/>
  <p:defaultTextStyle>
    <a:defPPr>
      <a:defRPr lang="en-US"/>
    </a:defPPr>
    <a:lvl1pPr marL="0" algn="l" defTabSz="603504" rtl="0" eaLnBrk="1" latinLnBrk="0" hangingPunct="1">
      <a:defRPr sz="1188" kern="1200">
        <a:solidFill>
          <a:schemeClr val="tx1"/>
        </a:solidFill>
        <a:latin typeface="+mn-lt"/>
        <a:ea typeface="+mn-ea"/>
        <a:cs typeface="+mn-cs"/>
      </a:defRPr>
    </a:lvl1pPr>
    <a:lvl2pPr marL="301752" algn="l" defTabSz="603504" rtl="0" eaLnBrk="1" latinLnBrk="0" hangingPunct="1">
      <a:defRPr sz="1188" kern="1200">
        <a:solidFill>
          <a:schemeClr val="tx1"/>
        </a:solidFill>
        <a:latin typeface="+mn-lt"/>
        <a:ea typeface="+mn-ea"/>
        <a:cs typeface="+mn-cs"/>
      </a:defRPr>
    </a:lvl2pPr>
    <a:lvl3pPr marL="603504" algn="l" defTabSz="603504" rtl="0" eaLnBrk="1" latinLnBrk="0" hangingPunct="1">
      <a:defRPr sz="1188" kern="1200">
        <a:solidFill>
          <a:schemeClr val="tx1"/>
        </a:solidFill>
        <a:latin typeface="+mn-lt"/>
        <a:ea typeface="+mn-ea"/>
        <a:cs typeface="+mn-cs"/>
      </a:defRPr>
    </a:lvl3pPr>
    <a:lvl4pPr marL="905256" algn="l" defTabSz="603504" rtl="0" eaLnBrk="1" latinLnBrk="0" hangingPunct="1">
      <a:defRPr sz="1188" kern="1200">
        <a:solidFill>
          <a:schemeClr val="tx1"/>
        </a:solidFill>
        <a:latin typeface="+mn-lt"/>
        <a:ea typeface="+mn-ea"/>
        <a:cs typeface="+mn-cs"/>
      </a:defRPr>
    </a:lvl4pPr>
    <a:lvl5pPr marL="1207008" algn="l" defTabSz="603504" rtl="0" eaLnBrk="1" latinLnBrk="0" hangingPunct="1">
      <a:defRPr sz="1188" kern="1200">
        <a:solidFill>
          <a:schemeClr val="tx1"/>
        </a:solidFill>
        <a:latin typeface="+mn-lt"/>
        <a:ea typeface="+mn-ea"/>
        <a:cs typeface="+mn-cs"/>
      </a:defRPr>
    </a:lvl5pPr>
    <a:lvl6pPr marL="1508760" algn="l" defTabSz="603504" rtl="0" eaLnBrk="1" latinLnBrk="0" hangingPunct="1">
      <a:defRPr sz="1188" kern="1200">
        <a:solidFill>
          <a:schemeClr val="tx1"/>
        </a:solidFill>
        <a:latin typeface="+mn-lt"/>
        <a:ea typeface="+mn-ea"/>
        <a:cs typeface="+mn-cs"/>
      </a:defRPr>
    </a:lvl6pPr>
    <a:lvl7pPr marL="1810512" algn="l" defTabSz="603504" rtl="0" eaLnBrk="1" latinLnBrk="0" hangingPunct="1">
      <a:defRPr sz="1188" kern="1200">
        <a:solidFill>
          <a:schemeClr val="tx1"/>
        </a:solidFill>
        <a:latin typeface="+mn-lt"/>
        <a:ea typeface="+mn-ea"/>
        <a:cs typeface="+mn-cs"/>
      </a:defRPr>
    </a:lvl7pPr>
    <a:lvl8pPr marL="2112264" algn="l" defTabSz="603504" rtl="0" eaLnBrk="1" latinLnBrk="0" hangingPunct="1">
      <a:defRPr sz="1188" kern="1200">
        <a:solidFill>
          <a:schemeClr val="tx1"/>
        </a:solidFill>
        <a:latin typeface="+mn-lt"/>
        <a:ea typeface="+mn-ea"/>
        <a:cs typeface="+mn-cs"/>
      </a:defRPr>
    </a:lvl8pPr>
    <a:lvl9pPr marL="2414016" algn="l" defTabSz="603504" rtl="0" eaLnBrk="1" latinLnBrk="0" hangingPunct="1">
      <a:defRPr sz="118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CB1D9"/>
    <a:srgbClr val="F93F55"/>
    <a:srgbClr val="06050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1" autoAdjust="0"/>
    <p:restoredTop sz="95748" autoAdjust="0"/>
  </p:normalViewPr>
  <p:slideViewPr>
    <p:cSldViewPr>
      <p:cViewPr varScale="1">
        <p:scale>
          <a:sx n="51" d="100"/>
          <a:sy n="51" d="100"/>
        </p:scale>
        <p:origin x="1267" y="43"/>
      </p:cViewPr>
      <p:guideLst>
        <p:guide orient="horz" pos="33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538" y="-102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EA0704-794A-42B5-8CE8-4E86AF3EBC7F}" type="datetimeFigureOut">
              <a:rPr lang="en-US" smtClean="0"/>
              <a:t>2/5/2022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F2DE8C-CCFD-4BE4-8727-F642D4549E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146877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F4AA71-4A0B-470A-915B-F6B0C7267318}" type="datetimeFigureOut">
              <a:rPr lang="en-US" smtClean="0"/>
              <a:t>2/5/2022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87425" y="696913"/>
            <a:ext cx="503555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3E88F1-B8AA-4E50-BA09-C0515ABCAE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147565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603504" rtl="0" eaLnBrk="1" latinLnBrk="0" hangingPunct="1">
      <a:defRPr sz="792" kern="1200">
        <a:solidFill>
          <a:schemeClr val="tx1"/>
        </a:solidFill>
        <a:latin typeface="+mn-lt"/>
        <a:ea typeface="+mn-ea"/>
        <a:cs typeface="+mn-cs"/>
      </a:defRPr>
    </a:lvl1pPr>
    <a:lvl2pPr marL="301752" algn="l" defTabSz="603504" rtl="0" eaLnBrk="1" latinLnBrk="0" hangingPunct="1">
      <a:defRPr sz="792" kern="1200">
        <a:solidFill>
          <a:schemeClr val="tx1"/>
        </a:solidFill>
        <a:latin typeface="+mn-lt"/>
        <a:ea typeface="+mn-ea"/>
        <a:cs typeface="+mn-cs"/>
      </a:defRPr>
    </a:lvl2pPr>
    <a:lvl3pPr marL="603504" algn="l" defTabSz="603504" rtl="0" eaLnBrk="1" latinLnBrk="0" hangingPunct="1">
      <a:defRPr sz="792" kern="1200">
        <a:solidFill>
          <a:schemeClr val="tx1"/>
        </a:solidFill>
        <a:latin typeface="+mn-lt"/>
        <a:ea typeface="+mn-ea"/>
        <a:cs typeface="+mn-cs"/>
      </a:defRPr>
    </a:lvl3pPr>
    <a:lvl4pPr marL="905256" algn="l" defTabSz="603504" rtl="0" eaLnBrk="1" latinLnBrk="0" hangingPunct="1">
      <a:defRPr sz="792" kern="1200">
        <a:solidFill>
          <a:schemeClr val="tx1"/>
        </a:solidFill>
        <a:latin typeface="+mn-lt"/>
        <a:ea typeface="+mn-ea"/>
        <a:cs typeface="+mn-cs"/>
      </a:defRPr>
    </a:lvl4pPr>
    <a:lvl5pPr marL="1207008" algn="l" defTabSz="603504" rtl="0" eaLnBrk="1" latinLnBrk="0" hangingPunct="1">
      <a:defRPr sz="792" kern="1200">
        <a:solidFill>
          <a:schemeClr val="tx1"/>
        </a:solidFill>
        <a:latin typeface="+mn-lt"/>
        <a:ea typeface="+mn-ea"/>
        <a:cs typeface="+mn-cs"/>
      </a:defRPr>
    </a:lvl5pPr>
    <a:lvl6pPr marL="1508760" algn="l" defTabSz="603504" rtl="0" eaLnBrk="1" latinLnBrk="0" hangingPunct="1">
      <a:defRPr sz="792" kern="1200">
        <a:solidFill>
          <a:schemeClr val="tx1"/>
        </a:solidFill>
        <a:latin typeface="+mn-lt"/>
        <a:ea typeface="+mn-ea"/>
        <a:cs typeface="+mn-cs"/>
      </a:defRPr>
    </a:lvl6pPr>
    <a:lvl7pPr marL="1810512" algn="l" defTabSz="603504" rtl="0" eaLnBrk="1" latinLnBrk="0" hangingPunct="1">
      <a:defRPr sz="792" kern="1200">
        <a:solidFill>
          <a:schemeClr val="tx1"/>
        </a:solidFill>
        <a:latin typeface="+mn-lt"/>
        <a:ea typeface="+mn-ea"/>
        <a:cs typeface="+mn-cs"/>
      </a:defRPr>
    </a:lvl7pPr>
    <a:lvl8pPr marL="2112264" algn="l" defTabSz="603504" rtl="0" eaLnBrk="1" latinLnBrk="0" hangingPunct="1">
      <a:defRPr sz="792" kern="1200">
        <a:solidFill>
          <a:schemeClr val="tx1"/>
        </a:solidFill>
        <a:latin typeface="+mn-lt"/>
        <a:ea typeface="+mn-ea"/>
        <a:cs typeface="+mn-cs"/>
      </a:defRPr>
    </a:lvl8pPr>
    <a:lvl9pPr marL="2414016" algn="l" defTabSz="603504" rtl="0" eaLnBrk="1" latinLnBrk="0" hangingPunct="1">
      <a:defRPr sz="792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87425" y="696913"/>
            <a:ext cx="503555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4144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87425" y="696913"/>
            <a:ext cx="503555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9504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87425" y="696913"/>
            <a:ext cx="503555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5436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87425" y="696913"/>
            <a:ext cx="503555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4466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87425" y="696913"/>
            <a:ext cx="503555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4329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87425" y="696913"/>
            <a:ext cx="503555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835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87425" y="696913"/>
            <a:ext cx="503555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3449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87425" y="696913"/>
            <a:ext cx="503555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0721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87425" y="696913"/>
            <a:ext cx="503555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1635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87425" y="696913"/>
            <a:ext cx="503555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5968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87425" y="696913"/>
            <a:ext cx="503555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7413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87425" y="696913"/>
            <a:ext cx="503555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2187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87425" y="696913"/>
            <a:ext cx="503555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0700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87425" y="696913"/>
            <a:ext cx="503555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5788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87425" y="696913"/>
            <a:ext cx="503555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1856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7"/>
            <a:ext cx="84201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786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57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8358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1144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3930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671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9503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2289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C8262-8794-48DF-AFA9-B26948D7C1E3}" type="datetime1">
              <a:rPr lang="en-US" smtClean="0"/>
              <a:t>2/5/2022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www.guidancecounselorworld.com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7A684-00A4-46BE-AA14-CC51BAB024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7590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3619D-1FDE-4FE3-8BBA-BE456250CF79}" type="datetime1">
              <a:rPr lang="en-US" smtClean="0"/>
              <a:t>2/5/2022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www.guidancecounselorworld.com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7A684-00A4-46BE-AA14-CC51BAB024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00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40"/>
            <a:ext cx="222885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40"/>
            <a:ext cx="652145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1397B-1A62-42CB-A799-D56E6042B78C}" type="datetime1">
              <a:rPr lang="en-US" smtClean="0"/>
              <a:t>2/5/2022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www.guidancecounselorworld.com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7A684-00A4-46BE-AA14-CC51BAB024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854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89933-62EE-4907-BD70-4CFE978903D7}" type="datetime1">
              <a:rPr lang="en-US" smtClean="0"/>
              <a:t>2/5/2022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www.guidancecounselorworld.com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7A684-00A4-46BE-AA14-CC51BAB024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745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0"/>
            <a:ext cx="8420100" cy="1362075"/>
          </a:xfrm>
        </p:spPr>
        <p:txBody>
          <a:bodyPr anchor="t"/>
          <a:lstStyle>
            <a:lvl1pPr algn="l">
              <a:defRPr sz="2438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5"/>
            <a:ext cx="8420100" cy="1500187"/>
          </a:xfrm>
        </p:spPr>
        <p:txBody>
          <a:bodyPr anchor="b"/>
          <a:lstStyle>
            <a:lvl1pPr marL="0" indent="0">
              <a:buNone/>
              <a:defRPr sz="1219">
                <a:solidFill>
                  <a:schemeClr val="tx1">
                    <a:tint val="75000"/>
                  </a:schemeClr>
                </a:solidFill>
              </a:defRPr>
            </a:lvl1pPr>
            <a:lvl2pPr marL="278618" indent="0">
              <a:buNone/>
              <a:defRPr sz="1097">
                <a:solidFill>
                  <a:schemeClr val="tx1">
                    <a:tint val="75000"/>
                  </a:schemeClr>
                </a:solidFill>
              </a:defRPr>
            </a:lvl2pPr>
            <a:lvl3pPr marL="557235" indent="0">
              <a:buNone/>
              <a:defRPr sz="975">
                <a:solidFill>
                  <a:schemeClr val="tx1">
                    <a:tint val="75000"/>
                  </a:schemeClr>
                </a:solidFill>
              </a:defRPr>
            </a:lvl3pPr>
            <a:lvl4pPr marL="835853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4pPr>
            <a:lvl5pPr marL="1114471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5pPr>
            <a:lvl6pPr marL="1393088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6pPr>
            <a:lvl7pPr marL="1671706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7pPr>
            <a:lvl8pPr marL="1950324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8pPr>
            <a:lvl9pPr marL="2228941" indent="0">
              <a:buNone/>
              <a:defRPr sz="85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A1A44-4049-43C6-9AAD-0434188B78ED}" type="datetime1">
              <a:rPr lang="en-US" smtClean="0"/>
              <a:t>2/5/2022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www.guidancecounselorworld.com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7A684-00A4-46BE-AA14-CC51BAB024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2204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2"/>
            <a:ext cx="4375150" cy="4525963"/>
          </a:xfrm>
        </p:spPr>
        <p:txBody>
          <a:bodyPr/>
          <a:lstStyle>
            <a:lvl1pPr>
              <a:defRPr sz="1706"/>
            </a:lvl1pPr>
            <a:lvl2pPr>
              <a:defRPr sz="1463"/>
            </a:lvl2pPr>
            <a:lvl3pPr>
              <a:defRPr sz="1219"/>
            </a:lvl3pPr>
            <a:lvl4pPr>
              <a:defRPr sz="1097"/>
            </a:lvl4pPr>
            <a:lvl5pPr>
              <a:defRPr sz="1097"/>
            </a:lvl5pPr>
            <a:lvl6pPr>
              <a:defRPr sz="1097"/>
            </a:lvl6pPr>
            <a:lvl7pPr>
              <a:defRPr sz="1097"/>
            </a:lvl7pPr>
            <a:lvl8pPr>
              <a:defRPr sz="1097"/>
            </a:lvl8pPr>
            <a:lvl9pPr>
              <a:defRPr sz="109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2"/>
            <a:ext cx="4375150" cy="4525963"/>
          </a:xfrm>
        </p:spPr>
        <p:txBody>
          <a:bodyPr/>
          <a:lstStyle>
            <a:lvl1pPr>
              <a:defRPr sz="1706"/>
            </a:lvl1pPr>
            <a:lvl2pPr>
              <a:defRPr sz="1463"/>
            </a:lvl2pPr>
            <a:lvl3pPr>
              <a:defRPr sz="1219"/>
            </a:lvl3pPr>
            <a:lvl4pPr>
              <a:defRPr sz="1097"/>
            </a:lvl4pPr>
            <a:lvl5pPr>
              <a:defRPr sz="1097"/>
            </a:lvl5pPr>
            <a:lvl6pPr>
              <a:defRPr sz="1097"/>
            </a:lvl6pPr>
            <a:lvl7pPr>
              <a:defRPr sz="1097"/>
            </a:lvl7pPr>
            <a:lvl8pPr>
              <a:defRPr sz="1097"/>
            </a:lvl8pPr>
            <a:lvl9pPr>
              <a:defRPr sz="109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72F84-2F73-4637-B668-A62FECBB1D83}" type="datetime1">
              <a:rPr lang="en-US" smtClean="0"/>
              <a:t>2/5/2022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www.guidancecounselorworld.com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7A684-00A4-46BE-AA14-CC51BAB024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29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1" y="1535113"/>
            <a:ext cx="4376870" cy="639762"/>
          </a:xfrm>
        </p:spPr>
        <p:txBody>
          <a:bodyPr anchor="b"/>
          <a:lstStyle>
            <a:lvl1pPr marL="0" indent="0">
              <a:buNone/>
              <a:defRPr sz="1463" b="1"/>
            </a:lvl1pPr>
            <a:lvl2pPr marL="278618" indent="0">
              <a:buNone/>
              <a:defRPr sz="1219" b="1"/>
            </a:lvl2pPr>
            <a:lvl3pPr marL="557235" indent="0">
              <a:buNone/>
              <a:defRPr sz="1097" b="1"/>
            </a:lvl3pPr>
            <a:lvl4pPr marL="835853" indent="0">
              <a:buNone/>
              <a:defRPr sz="975" b="1"/>
            </a:lvl4pPr>
            <a:lvl5pPr marL="1114471" indent="0">
              <a:buNone/>
              <a:defRPr sz="975" b="1"/>
            </a:lvl5pPr>
            <a:lvl6pPr marL="1393088" indent="0">
              <a:buNone/>
              <a:defRPr sz="975" b="1"/>
            </a:lvl6pPr>
            <a:lvl7pPr marL="1671706" indent="0">
              <a:buNone/>
              <a:defRPr sz="975" b="1"/>
            </a:lvl7pPr>
            <a:lvl8pPr marL="1950324" indent="0">
              <a:buNone/>
              <a:defRPr sz="975" b="1"/>
            </a:lvl8pPr>
            <a:lvl9pPr marL="2228941" indent="0">
              <a:buNone/>
              <a:defRPr sz="97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1" y="2174875"/>
            <a:ext cx="4376870" cy="3951288"/>
          </a:xfrm>
        </p:spPr>
        <p:txBody>
          <a:bodyPr/>
          <a:lstStyle>
            <a:lvl1pPr>
              <a:defRPr sz="1463"/>
            </a:lvl1pPr>
            <a:lvl2pPr>
              <a:defRPr sz="1219"/>
            </a:lvl2pPr>
            <a:lvl3pPr>
              <a:defRPr sz="1097"/>
            </a:lvl3pPr>
            <a:lvl4pPr>
              <a:defRPr sz="975"/>
            </a:lvl4pPr>
            <a:lvl5pPr>
              <a:defRPr sz="975"/>
            </a:lvl5pPr>
            <a:lvl6pPr>
              <a:defRPr sz="975"/>
            </a:lvl6pPr>
            <a:lvl7pPr>
              <a:defRPr sz="975"/>
            </a:lvl7pPr>
            <a:lvl8pPr>
              <a:defRPr sz="975"/>
            </a:lvl8pPr>
            <a:lvl9pPr>
              <a:defRPr sz="97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89" cy="639762"/>
          </a:xfrm>
        </p:spPr>
        <p:txBody>
          <a:bodyPr anchor="b"/>
          <a:lstStyle>
            <a:lvl1pPr marL="0" indent="0">
              <a:buNone/>
              <a:defRPr sz="1463" b="1"/>
            </a:lvl1pPr>
            <a:lvl2pPr marL="278618" indent="0">
              <a:buNone/>
              <a:defRPr sz="1219" b="1"/>
            </a:lvl2pPr>
            <a:lvl3pPr marL="557235" indent="0">
              <a:buNone/>
              <a:defRPr sz="1097" b="1"/>
            </a:lvl3pPr>
            <a:lvl4pPr marL="835853" indent="0">
              <a:buNone/>
              <a:defRPr sz="975" b="1"/>
            </a:lvl4pPr>
            <a:lvl5pPr marL="1114471" indent="0">
              <a:buNone/>
              <a:defRPr sz="975" b="1"/>
            </a:lvl5pPr>
            <a:lvl6pPr marL="1393088" indent="0">
              <a:buNone/>
              <a:defRPr sz="975" b="1"/>
            </a:lvl6pPr>
            <a:lvl7pPr marL="1671706" indent="0">
              <a:buNone/>
              <a:defRPr sz="975" b="1"/>
            </a:lvl7pPr>
            <a:lvl8pPr marL="1950324" indent="0">
              <a:buNone/>
              <a:defRPr sz="975" b="1"/>
            </a:lvl8pPr>
            <a:lvl9pPr marL="2228941" indent="0">
              <a:buNone/>
              <a:defRPr sz="97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89" cy="3951288"/>
          </a:xfrm>
        </p:spPr>
        <p:txBody>
          <a:bodyPr/>
          <a:lstStyle>
            <a:lvl1pPr>
              <a:defRPr sz="1463"/>
            </a:lvl1pPr>
            <a:lvl2pPr>
              <a:defRPr sz="1219"/>
            </a:lvl2pPr>
            <a:lvl3pPr>
              <a:defRPr sz="1097"/>
            </a:lvl3pPr>
            <a:lvl4pPr>
              <a:defRPr sz="975"/>
            </a:lvl4pPr>
            <a:lvl5pPr>
              <a:defRPr sz="975"/>
            </a:lvl5pPr>
            <a:lvl6pPr>
              <a:defRPr sz="975"/>
            </a:lvl6pPr>
            <a:lvl7pPr>
              <a:defRPr sz="975"/>
            </a:lvl7pPr>
            <a:lvl8pPr>
              <a:defRPr sz="975"/>
            </a:lvl8pPr>
            <a:lvl9pPr>
              <a:defRPr sz="97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AD08D-661E-4D70-B1BD-321077606977}" type="datetime1">
              <a:rPr lang="en-US" smtClean="0"/>
              <a:t>2/5/2022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www.guidancecounselorworld.com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7A684-00A4-46BE-AA14-CC51BAB024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632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08D23-F675-4285-A628-E34D6EAB1F64}" type="datetime1">
              <a:rPr lang="en-US" smtClean="0"/>
              <a:t>2/5/2022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www.guidancecounselorworld.com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7A684-00A4-46BE-AA14-CC51BAB024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015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7013E-ACB7-40F1-8AC1-9A5169C44073}" type="datetime1">
              <a:rPr lang="en-US" smtClean="0"/>
              <a:t>2/5/2022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www.guidancecounselorworld.com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7A684-00A4-46BE-AA14-CC51BAB024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364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006" cy="1162050"/>
          </a:xfrm>
        </p:spPr>
        <p:txBody>
          <a:bodyPr anchor="b"/>
          <a:lstStyle>
            <a:lvl1pPr algn="l">
              <a:defRPr sz="121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2"/>
            <a:ext cx="5537730" cy="5853113"/>
          </a:xfrm>
        </p:spPr>
        <p:txBody>
          <a:bodyPr/>
          <a:lstStyle>
            <a:lvl1pPr>
              <a:defRPr sz="1950"/>
            </a:lvl1pPr>
            <a:lvl2pPr>
              <a:defRPr sz="1706"/>
            </a:lvl2pPr>
            <a:lvl3pPr>
              <a:defRPr sz="1463"/>
            </a:lvl3pPr>
            <a:lvl4pPr>
              <a:defRPr sz="1219"/>
            </a:lvl4pPr>
            <a:lvl5pPr>
              <a:defRPr sz="1219"/>
            </a:lvl5pPr>
            <a:lvl6pPr>
              <a:defRPr sz="1219"/>
            </a:lvl6pPr>
            <a:lvl7pPr>
              <a:defRPr sz="1219"/>
            </a:lvl7pPr>
            <a:lvl8pPr>
              <a:defRPr sz="1219"/>
            </a:lvl8pPr>
            <a:lvl9pPr>
              <a:defRPr sz="121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1" y="1435102"/>
            <a:ext cx="3259006" cy="4691063"/>
          </a:xfrm>
        </p:spPr>
        <p:txBody>
          <a:bodyPr/>
          <a:lstStyle>
            <a:lvl1pPr marL="0" indent="0">
              <a:buNone/>
              <a:defRPr sz="853"/>
            </a:lvl1pPr>
            <a:lvl2pPr marL="278618" indent="0">
              <a:buNone/>
              <a:defRPr sz="731"/>
            </a:lvl2pPr>
            <a:lvl3pPr marL="557235" indent="0">
              <a:buNone/>
              <a:defRPr sz="609"/>
            </a:lvl3pPr>
            <a:lvl4pPr marL="835853" indent="0">
              <a:buNone/>
              <a:defRPr sz="548"/>
            </a:lvl4pPr>
            <a:lvl5pPr marL="1114471" indent="0">
              <a:buNone/>
              <a:defRPr sz="548"/>
            </a:lvl5pPr>
            <a:lvl6pPr marL="1393088" indent="0">
              <a:buNone/>
              <a:defRPr sz="548"/>
            </a:lvl6pPr>
            <a:lvl7pPr marL="1671706" indent="0">
              <a:buNone/>
              <a:defRPr sz="548"/>
            </a:lvl7pPr>
            <a:lvl8pPr marL="1950324" indent="0">
              <a:buNone/>
              <a:defRPr sz="548"/>
            </a:lvl8pPr>
            <a:lvl9pPr marL="2228941" indent="0">
              <a:buNone/>
              <a:defRPr sz="54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8C7F8-1A57-4C81-9F66-C45674DDE43D}" type="datetime1">
              <a:rPr lang="en-US" smtClean="0"/>
              <a:t>2/5/2022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www.guidancecounselorworld.com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7A684-00A4-46BE-AA14-CC51BAB024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3467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1"/>
            <a:ext cx="5943600" cy="566738"/>
          </a:xfrm>
        </p:spPr>
        <p:txBody>
          <a:bodyPr anchor="b"/>
          <a:lstStyle>
            <a:lvl1pPr algn="l">
              <a:defRPr sz="121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1950"/>
            </a:lvl1pPr>
            <a:lvl2pPr marL="278618" indent="0">
              <a:buNone/>
              <a:defRPr sz="1706"/>
            </a:lvl2pPr>
            <a:lvl3pPr marL="557235" indent="0">
              <a:buNone/>
              <a:defRPr sz="1463"/>
            </a:lvl3pPr>
            <a:lvl4pPr marL="835853" indent="0">
              <a:buNone/>
              <a:defRPr sz="1219"/>
            </a:lvl4pPr>
            <a:lvl5pPr marL="1114471" indent="0">
              <a:buNone/>
              <a:defRPr sz="1219"/>
            </a:lvl5pPr>
            <a:lvl6pPr marL="1393088" indent="0">
              <a:buNone/>
              <a:defRPr sz="1219"/>
            </a:lvl6pPr>
            <a:lvl7pPr marL="1671706" indent="0">
              <a:buNone/>
              <a:defRPr sz="1219"/>
            </a:lvl7pPr>
            <a:lvl8pPr marL="1950324" indent="0">
              <a:buNone/>
              <a:defRPr sz="1219"/>
            </a:lvl8pPr>
            <a:lvl9pPr marL="2228941" indent="0">
              <a:buNone/>
              <a:defRPr sz="1219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9"/>
            <a:ext cx="5943600" cy="804862"/>
          </a:xfrm>
        </p:spPr>
        <p:txBody>
          <a:bodyPr/>
          <a:lstStyle>
            <a:lvl1pPr marL="0" indent="0">
              <a:buNone/>
              <a:defRPr sz="853"/>
            </a:lvl1pPr>
            <a:lvl2pPr marL="278618" indent="0">
              <a:buNone/>
              <a:defRPr sz="731"/>
            </a:lvl2pPr>
            <a:lvl3pPr marL="557235" indent="0">
              <a:buNone/>
              <a:defRPr sz="609"/>
            </a:lvl3pPr>
            <a:lvl4pPr marL="835853" indent="0">
              <a:buNone/>
              <a:defRPr sz="548"/>
            </a:lvl4pPr>
            <a:lvl5pPr marL="1114471" indent="0">
              <a:buNone/>
              <a:defRPr sz="548"/>
            </a:lvl5pPr>
            <a:lvl6pPr marL="1393088" indent="0">
              <a:buNone/>
              <a:defRPr sz="548"/>
            </a:lvl6pPr>
            <a:lvl7pPr marL="1671706" indent="0">
              <a:buNone/>
              <a:defRPr sz="548"/>
            </a:lvl7pPr>
            <a:lvl8pPr marL="1950324" indent="0">
              <a:buNone/>
              <a:defRPr sz="548"/>
            </a:lvl8pPr>
            <a:lvl9pPr marL="2228941" indent="0">
              <a:buNone/>
              <a:defRPr sz="54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E6BFC-802A-4774-9334-0BC8F85421B2}" type="datetime1">
              <a:rPr lang="en-US" smtClean="0"/>
              <a:t>2/5/2022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www.guidancecounselorworld.com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7A684-00A4-46BE-AA14-CC51BAB024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855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2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2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637B03-4EE0-4DB5-9E44-F6D343129D97}" type="datetime1">
              <a:rPr lang="en-US" smtClean="0"/>
              <a:t>2/5/2022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1" y="6356352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www.guidancecounselorworld.com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2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7A684-00A4-46BE-AA14-CC51BAB024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631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557235" rtl="0" eaLnBrk="1" latinLnBrk="0" hangingPunct="1">
        <a:spcBef>
          <a:spcPct val="0"/>
        </a:spcBef>
        <a:buNone/>
        <a:defRPr sz="268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8963" indent="-208963" algn="l" defTabSz="55723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1pPr>
      <a:lvl2pPr marL="452754" indent="-174136" algn="l" defTabSz="557235" rtl="0" eaLnBrk="1" latinLnBrk="0" hangingPunct="1">
        <a:spcBef>
          <a:spcPct val="20000"/>
        </a:spcBef>
        <a:buFont typeface="Arial" panose="020B0604020202020204" pitchFamily="34" charset="0"/>
        <a:buChar char="–"/>
        <a:defRPr sz="1706" kern="1200">
          <a:solidFill>
            <a:schemeClr val="tx1"/>
          </a:solidFill>
          <a:latin typeface="+mn-lt"/>
          <a:ea typeface="+mn-ea"/>
          <a:cs typeface="+mn-cs"/>
        </a:defRPr>
      </a:lvl2pPr>
      <a:lvl3pPr marL="696544" indent="-139309" algn="l" defTabSz="557235" rtl="0" eaLnBrk="1" latinLnBrk="0" hangingPunct="1">
        <a:spcBef>
          <a:spcPct val="20000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975162" indent="-139309" algn="l" defTabSz="557235" rtl="0" eaLnBrk="1" latinLnBrk="0" hangingPunct="1">
        <a:spcBef>
          <a:spcPct val="20000"/>
        </a:spcBef>
        <a:buFont typeface="Arial" panose="020B0604020202020204" pitchFamily="34" charset="0"/>
        <a:buChar char="–"/>
        <a:defRPr sz="1219" kern="1200">
          <a:solidFill>
            <a:schemeClr val="tx1"/>
          </a:solidFill>
          <a:latin typeface="+mn-lt"/>
          <a:ea typeface="+mn-ea"/>
          <a:cs typeface="+mn-cs"/>
        </a:defRPr>
      </a:lvl4pPr>
      <a:lvl5pPr marL="1253780" indent="-139309" algn="l" defTabSz="557235" rtl="0" eaLnBrk="1" latinLnBrk="0" hangingPunct="1">
        <a:spcBef>
          <a:spcPct val="20000"/>
        </a:spcBef>
        <a:buFont typeface="Arial" panose="020B0604020202020204" pitchFamily="34" charset="0"/>
        <a:buChar char="»"/>
        <a:defRPr sz="1219" kern="1200">
          <a:solidFill>
            <a:schemeClr val="tx1"/>
          </a:solidFill>
          <a:latin typeface="+mn-lt"/>
          <a:ea typeface="+mn-ea"/>
          <a:cs typeface="+mn-cs"/>
        </a:defRPr>
      </a:lvl5pPr>
      <a:lvl6pPr marL="1532397" indent="-139309" algn="l" defTabSz="557235" rtl="0" eaLnBrk="1" latinLnBrk="0" hangingPunct="1">
        <a:spcBef>
          <a:spcPct val="20000"/>
        </a:spcBef>
        <a:buFont typeface="Arial" panose="020B0604020202020204" pitchFamily="34" charset="0"/>
        <a:buChar char="•"/>
        <a:defRPr sz="1219" kern="1200">
          <a:solidFill>
            <a:schemeClr val="tx1"/>
          </a:solidFill>
          <a:latin typeface="+mn-lt"/>
          <a:ea typeface="+mn-ea"/>
          <a:cs typeface="+mn-cs"/>
        </a:defRPr>
      </a:lvl6pPr>
      <a:lvl7pPr marL="1811015" indent="-139309" algn="l" defTabSz="557235" rtl="0" eaLnBrk="1" latinLnBrk="0" hangingPunct="1">
        <a:spcBef>
          <a:spcPct val="20000"/>
        </a:spcBef>
        <a:buFont typeface="Arial" panose="020B0604020202020204" pitchFamily="34" charset="0"/>
        <a:buChar char="•"/>
        <a:defRPr sz="1219" kern="1200">
          <a:solidFill>
            <a:schemeClr val="tx1"/>
          </a:solidFill>
          <a:latin typeface="+mn-lt"/>
          <a:ea typeface="+mn-ea"/>
          <a:cs typeface="+mn-cs"/>
        </a:defRPr>
      </a:lvl7pPr>
      <a:lvl8pPr marL="2089633" indent="-139309" algn="l" defTabSz="557235" rtl="0" eaLnBrk="1" latinLnBrk="0" hangingPunct="1">
        <a:spcBef>
          <a:spcPct val="20000"/>
        </a:spcBef>
        <a:buFont typeface="Arial" panose="020B0604020202020204" pitchFamily="34" charset="0"/>
        <a:buChar char="•"/>
        <a:defRPr sz="1219" kern="1200">
          <a:solidFill>
            <a:schemeClr val="tx1"/>
          </a:solidFill>
          <a:latin typeface="+mn-lt"/>
          <a:ea typeface="+mn-ea"/>
          <a:cs typeface="+mn-cs"/>
        </a:defRPr>
      </a:lvl8pPr>
      <a:lvl9pPr marL="2368250" indent="-139309" algn="l" defTabSz="557235" rtl="0" eaLnBrk="1" latinLnBrk="0" hangingPunct="1">
        <a:spcBef>
          <a:spcPct val="20000"/>
        </a:spcBef>
        <a:buFont typeface="Arial" panose="020B0604020202020204" pitchFamily="34" charset="0"/>
        <a:buChar char="•"/>
        <a:defRPr sz="121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57235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1pPr>
      <a:lvl2pPr marL="278618" algn="l" defTabSz="557235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2pPr>
      <a:lvl3pPr marL="557235" algn="l" defTabSz="557235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3pPr>
      <a:lvl4pPr marL="835853" algn="l" defTabSz="557235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4pPr>
      <a:lvl5pPr marL="1114471" algn="l" defTabSz="557235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5pPr>
      <a:lvl6pPr marL="1393088" algn="l" defTabSz="557235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6pPr>
      <a:lvl7pPr marL="1671706" algn="l" defTabSz="557235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7pPr>
      <a:lvl8pPr marL="1950324" algn="l" defTabSz="557235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8pPr>
      <a:lvl9pPr marL="2228941" algn="l" defTabSz="557235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png"/><Relationship Id="rId7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hyperlink" Target="https://www.teacherspayteachers.com/Store/School-Counselor-World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4.png"/><Relationship Id="rId3" Type="http://schemas.openxmlformats.org/officeDocument/2006/relationships/audio" Target="../media/audio2.wav"/><Relationship Id="rId7" Type="http://schemas.openxmlformats.org/officeDocument/2006/relationships/image" Target="../media/image5.png"/><Relationship Id="rId12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3.wav"/><Relationship Id="rId11" Type="http://schemas.openxmlformats.org/officeDocument/2006/relationships/image" Target="../media/image10.png"/><Relationship Id="rId5" Type="http://schemas.openxmlformats.org/officeDocument/2006/relationships/audio" Target="../media/audio1.wav"/><Relationship Id="rId10" Type="http://schemas.openxmlformats.org/officeDocument/2006/relationships/image" Target="../media/image9.png"/><Relationship Id="rId4" Type="http://schemas.openxmlformats.org/officeDocument/2006/relationships/audio" Target="../media/audio4.wav"/><Relationship Id="rId9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4.png"/><Relationship Id="rId3" Type="http://schemas.openxmlformats.org/officeDocument/2006/relationships/audio" Target="../media/audio2.wav"/><Relationship Id="rId7" Type="http://schemas.openxmlformats.org/officeDocument/2006/relationships/image" Target="../media/image5.png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3.wav"/><Relationship Id="rId11" Type="http://schemas.openxmlformats.org/officeDocument/2006/relationships/image" Target="../media/image10.png"/><Relationship Id="rId5" Type="http://schemas.openxmlformats.org/officeDocument/2006/relationships/audio" Target="../media/audio1.wav"/><Relationship Id="rId10" Type="http://schemas.openxmlformats.org/officeDocument/2006/relationships/image" Target="../media/image9.png"/><Relationship Id="rId4" Type="http://schemas.openxmlformats.org/officeDocument/2006/relationships/audio" Target="../media/audio4.wav"/><Relationship Id="rId9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6.png"/><Relationship Id="rId3" Type="http://schemas.openxmlformats.org/officeDocument/2006/relationships/audio" Target="../media/audio2.wav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4.wav"/><Relationship Id="rId11" Type="http://schemas.openxmlformats.org/officeDocument/2006/relationships/image" Target="../media/image9.png"/><Relationship Id="rId5" Type="http://schemas.openxmlformats.org/officeDocument/2006/relationships/audio" Target="../media/audio3.wav"/><Relationship Id="rId10" Type="http://schemas.openxmlformats.org/officeDocument/2006/relationships/image" Target="../media/image8.png"/><Relationship Id="rId4" Type="http://schemas.openxmlformats.org/officeDocument/2006/relationships/audio" Target="../media/audio1.wav"/><Relationship Id="rId9" Type="http://schemas.openxmlformats.org/officeDocument/2006/relationships/image" Target="../media/image7.png"/><Relationship Id="rId1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4.png"/><Relationship Id="rId3" Type="http://schemas.openxmlformats.org/officeDocument/2006/relationships/audio" Target="../media/audio2.wav"/><Relationship Id="rId7" Type="http://schemas.openxmlformats.org/officeDocument/2006/relationships/image" Target="../media/image5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3.wav"/><Relationship Id="rId11" Type="http://schemas.openxmlformats.org/officeDocument/2006/relationships/image" Target="../media/image10.png"/><Relationship Id="rId5" Type="http://schemas.openxmlformats.org/officeDocument/2006/relationships/audio" Target="../media/audio1.wav"/><Relationship Id="rId10" Type="http://schemas.openxmlformats.org/officeDocument/2006/relationships/image" Target="../media/image9.png"/><Relationship Id="rId4" Type="http://schemas.openxmlformats.org/officeDocument/2006/relationships/audio" Target="../media/audio4.wav"/><Relationship Id="rId9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hyperlink" Target="https://www.teacherspayteachers.com/Store/I-Teach-Whats-Your-Superpower-Megan-Favre" TargetMode="External"/><Relationship Id="rId18" Type="http://schemas.openxmlformats.org/officeDocument/2006/relationships/image" Target="../media/image32.png"/><Relationship Id="rId3" Type="http://schemas.openxmlformats.org/officeDocument/2006/relationships/image" Target="../media/image25.png"/><Relationship Id="rId21" Type="http://schemas.openxmlformats.org/officeDocument/2006/relationships/image" Target="../media/image34.png"/><Relationship Id="rId7" Type="http://schemas.openxmlformats.org/officeDocument/2006/relationships/hyperlink" Target="https://www.teacherspayteachers.com/Store/Kimberly-Geswein-Fonts" TargetMode="External"/><Relationship Id="rId12" Type="http://schemas.openxmlformats.org/officeDocument/2006/relationships/image" Target="../media/image29.png"/><Relationship Id="rId17" Type="http://schemas.openxmlformats.org/officeDocument/2006/relationships/hyperlink" Target="https://www.teacherspayteachers.com/Store/School-Counselor-World" TargetMode="External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31.jpeg"/><Relationship Id="rId20" Type="http://schemas.openxmlformats.org/officeDocument/2006/relationships/hyperlink" Target="https://www.teacherspayteachers.com/Store/Kate-Hadfield-Designs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hyperlink" Target="https://www.teacherspayteachers.com/Store/Portigo-Publications" TargetMode="External"/><Relationship Id="rId5" Type="http://schemas.openxmlformats.org/officeDocument/2006/relationships/hyperlink" Target="https://www.teacherspayteachers.com/Store/Ashley-Hughes-A-Hughes-Design" TargetMode="External"/><Relationship Id="rId15" Type="http://schemas.openxmlformats.org/officeDocument/2006/relationships/hyperlink" Target="https://www.teacherspayteachers.com/Store/Chirp-Graphics" TargetMode="External"/><Relationship Id="rId23" Type="http://schemas.openxmlformats.org/officeDocument/2006/relationships/image" Target="../media/image35.png"/><Relationship Id="rId10" Type="http://schemas.openxmlformats.org/officeDocument/2006/relationships/image" Target="../media/image28.png"/><Relationship Id="rId19" Type="http://schemas.openxmlformats.org/officeDocument/2006/relationships/image" Target="../media/image33.svg"/><Relationship Id="rId4" Type="http://schemas.openxmlformats.org/officeDocument/2006/relationships/hyperlink" Target="http://www.schoolcounselorworld.com/" TargetMode="External"/><Relationship Id="rId9" Type="http://schemas.openxmlformats.org/officeDocument/2006/relationships/hyperlink" Target="https://www.teacherspayteachers.com/Store/Educlips" TargetMode="External"/><Relationship Id="rId14" Type="http://schemas.openxmlformats.org/officeDocument/2006/relationships/image" Target="../media/image30.jpeg"/><Relationship Id="rId22" Type="http://schemas.openxmlformats.org/officeDocument/2006/relationships/hyperlink" Target="https://www.teacherspayteachers.com/Store/Aim-Less-Daze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audio" Target="../media/audio2.wav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4.wav"/><Relationship Id="rId11" Type="http://schemas.openxmlformats.org/officeDocument/2006/relationships/image" Target="../media/image9.png"/><Relationship Id="rId5" Type="http://schemas.openxmlformats.org/officeDocument/2006/relationships/audio" Target="../media/audio3.wav"/><Relationship Id="rId10" Type="http://schemas.openxmlformats.org/officeDocument/2006/relationships/image" Target="../media/image8.png"/><Relationship Id="rId4" Type="http://schemas.openxmlformats.org/officeDocument/2006/relationships/audio" Target="../media/audio1.wav"/><Relationship Id="rId9" Type="http://schemas.openxmlformats.org/officeDocument/2006/relationships/image" Target="../media/image7.png"/><Relationship Id="rId1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4.png"/><Relationship Id="rId3" Type="http://schemas.openxmlformats.org/officeDocument/2006/relationships/audio" Target="../media/audio2.wav"/><Relationship Id="rId7" Type="http://schemas.openxmlformats.org/officeDocument/2006/relationships/image" Target="../media/image5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3.wav"/><Relationship Id="rId11" Type="http://schemas.openxmlformats.org/officeDocument/2006/relationships/image" Target="../media/image10.png"/><Relationship Id="rId5" Type="http://schemas.openxmlformats.org/officeDocument/2006/relationships/audio" Target="../media/audio1.wav"/><Relationship Id="rId10" Type="http://schemas.openxmlformats.org/officeDocument/2006/relationships/image" Target="../media/image9.png"/><Relationship Id="rId4" Type="http://schemas.openxmlformats.org/officeDocument/2006/relationships/audio" Target="../media/audio4.wav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3.png"/><Relationship Id="rId3" Type="http://schemas.openxmlformats.org/officeDocument/2006/relationships/audio" Target="../media/audio2.wav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4.wav"/><Relationship Id="rId11" Type="http://schemas.openxmlformats.org/officeDocument/2006/relationships/image" Target="../media/image9.png"/><Relationship Id="rId5" Type="http://schemas.openxmlformats.org/officeDocument/2006/relationships/audio" Target="../media/audio3.wav"/><Relationship Id="rId10" Type="http://schemas.openxmlformats.org/officeDocument/2006/relationships/image" Target="../media/image8.png"/><Relationship Id="rId4" Type="http://schemas.openxmlformats.org/officeDocument/2006/relationships/audio" Target="../media/audio1.wav"/><Relationship Id="rId9" Type="http://schemas.openxmlformats.org/officeDocument/2006/relationships/image" Target="../media/image7.png"/><Relationship Id="rId1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4.png"/><Relationship Id="rId3" Type="http://schemas.openxmlformats.org/officeDocument/2006/relationships/audio" Target="../media/audio2.wav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4.wav"/><Relationship Id="rId11" Type="http://schemas.openxmlformats.org/officeDocument/2006/relationships/image" Target="../media/image9.png"/><Relationship Id="rId5" Type="http://schemas.openxmlformats.org/officeDocument/2006/relationships/audio" Target="../media/audio3.wav"/><Relationship Id="rId10" Type="http://schemas.openxmlformats.org/officeDocument/2006/relationships/image" Target="../media/image8.png"/><Relationship Id="rId4" Type="http://schemas.openxmlformats.org/officeDocument/2006/relationships/audio" Target="../media/audio1.wav"/><Relationship Id="rId9" Type="http://schemas.openxmlformats.org/officeDocument/2006/relationships/image" Target="../media/image7.png"/><Relationship Id="rId1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4.png"/><Relationship Id="rId3" Type="http://schemas.openxmlformats.org/officeDocument/2006/relationships/audio" Target="../media/audio2.wav"/><Relationship Id="rId7" Type="http://schemas.openxmlformats.org/officeDocument/2006/relationships/image" Target="../media/image5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3.wav"/><Relationship Id="rId11" Type="http://schemas.openxmlformats.org/officeDocument/2006/relationships/image" Target="../media/image10.png"/><Relationship Id="rId5" Type="http://schemas.openxmlformats.org/officeDocument/2006/relationships/audio" Target="../media/audio1.wav"/><Relationship Id="rId10" Type="http://schemas.openxmlformats.org/officeDocument/2006/relationships/image" Target="../media/image9.png"/><Relationship Id="rId4" Type="http://schemas.openxmlformats.org/officeDocument/2006/relationships/audio" Target="../media/audio4.wav"/><Relationship Id="rId9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6.png"/><Relationship Id="rId3" Type="http://schemas.openxmlformats.org/officeDocument/2006/relationships/audio" Target="../media/audio2.wav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4.wav"/><Relationship Id="rId11" Type="http://schemas.openxmlformats.org/officeDocument/2006/relationships/image" Target="../media/image9.png"/><Relationship Id="rId5" Type="http://schemas.openxmlformats.org/officeDocument/2006/relationships/audio" Target="../media/audio3.wav"/><Relationship Id="rId10" Type="http://schemas.openxmlformats.org/officeDocument/2006/relationships/image" Target="../media/image8.png"/><Relationship Id="rId4" Type="http://schemas.openxmlformats.org/officeDocument/2006/relationships/audio" Target="../media/audio1.wav"/><Relationship Id="rId9" Type="http://schemas.openxmlformats.org/officeDocument/2006/relationships/image" Target="../media/image7.png"/><Relationship Id="rId1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4.png"/><Relationship Id="rId3" Type="http://schemas.openxmlformats.org/officeDocument/2006/relationships/audio" Target="../media/audio2.wav"/><Relationship Id="rId7" Type="http://schemas.openxmlformats.org/officeDocument/2006/relationships/image" Target="../media/image5.pn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3.wav"/><Relationship Id="rId11" Type="http://schemas.openxmlformats.org/officeDocument/2006/relationships/image" Target="../media/image10.png"/><Relationship Id="rId5" Type="http://schemas.openxmlformats.org/officeDocument/2006/relationships/audio" Target="../media/audio1.wav"/><Relationship Id="rId10" Type="http://schemas.openxmlformats.org/officeDocument/2006/relationships/image" Target="../media/image9.png"/><Relationship Id="rId4" Type="http://schemas.openxmlformats.org/officeDocument/2006/relationships/audio" Target="../media/audio4.wav"/><Relationship Id="rId9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8.png"/><Relationship Id="rId3" Type="http://schemas.openxmlformats.org/officeDocument/2006/relationships/audio" Target="../media/audio2.wav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4.wav"/><Relationship Id="rId11" Type="http://schemas.openxmlformats.org/officeDocument/2006/relationships/image" Target="../media/image9.png"/><Relationship Id="rId5" Type="http://schemas.openxmlformats.org/officeDocument/2006/relationships/audio" Target="../media/audio3.wav"/><Relationship Id="rId10" Type="http://schemas.openxmlformats.org/officeDocument/2006/relationships/image" Target="../media/image8.png"/><Relationship Id="rId4" Type="http://schemas.openxmlformats.org/officeDocument/2006/relationships/audio" Target="../media/audio1.wav"/><Relationship Id="rId9" Type="http://schemas.openxmlformats.org/officeDocument/2006/relationships/image" Target="../media/image7.png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 flipH="1" flipV="1">
            <a:off x="3076921" y="-1152693"/>
            <a:ext cx="80617" cy="204800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endParaRPr lang="en-US" sz="731" u="sng" dirty="0"/>
          </a:p>
        </p:txBody>
      </p:sp>
      <p:sp>
        <p:nvSpPr>
          <p:cNvPr id="5" name="TextBox 4"/>
          <p:cNvSpPr txBox="1"/>
          <p:nvPr/>
        </p:nvSpPr>
        <p:spPr>
          <a:xfrm flipV="1">
            <a:off x="3157538" y="-368067"/>
            <a:ext cx="221990" cy="203774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endParaRPr lang="en-US" sz="724" b="1" dirty="0"/>
          </a:p>
        </p:txBody>
      </p:sp>
      <p:pic>
        <p:nvPicPr>
          <p:cNvPr id="6" name="Picture 5" descr="Arrow circle outline">
            <a:hlinkClick r:id="rId4"/>
          </p:cNvPr>
          <p:cNvPicPr>
            <a:picLocks noChangeAspect="1"/>
          </p:cNvPicPr>
          <p:nvPr/>
        </p:nvPicPr>
        <p:blipFill>
          <a:blip r:embed="rId5">
            <a:alphaModFix amt="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8472394" y="166570"/>
            <a:ext cx="845024" cy="845024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nextslide">
              <a:snd r:embed="rId7" name="click.wav"/>
            </a:hlinkClick>
            <a:extLst>
              <a:ext uri="{FF2B5EF4-FFF2-40B4-BE49-F238E27FC236}">
                <a16:creationId xmlns:a16="http://schemas.microsoft.com/office/drawing/2014/main" id="{6D0159D6-0DA2-0B41-AB3A-3412BA8CE19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74184">
            <a:off x="6852062" y="1588201"/>
            <a:ext cx="1664466" cy="1752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647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0C52DA3-A432-4424-A145-B9E1C557D50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5777" y="571238"/>
            <a:ext cx="7174365" cy="571552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flipH="1" flipV="1">
            <a:off x="3076921" y="-1152693"/>
            <a:ext cx="80617" cy="204800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endParaRPr lang="en-US" sz="731" u="sng" dirty="0"/>
          </a:p>
        </p:txBody>
      </p:sp>
      <p:sp>
        <p:nvSpPr>
          <p:cNvPr id="5" name="TextBox 4"/>
          <p:cNvSpPr txBox="1"/>
          <p:nvPr/>
        </p:nvSpPr>
        <p:spPr>
          <a:xfrm flipV="1">
            <a:off x="3157538" y="-368067"/>
            <a:ext cx="221990" cy="203774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endParaRPr lang="en-US" sz="724" b="1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53D3738-6AAC-463C-BA54-C70A4507CAE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2683" y="2857901"/>
            <a:ext cx="1761897" cy="101202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3627BE5-9B36-47C7-B4E0-74DB5CBDDC5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286473" y="2841423"/>
            <a:ext cx="1304657" cy="101202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DB23FBB-EF67-4511-9C93-C492830E156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5395" y="349193"/>
            <a:ext cx="3920068" cy="96934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5EBCF3B-5813-4F7F-84B2-05891740EE3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578068" y="1832027"/>
            <a:ext cx="3279932" cy="2749534"/>
          </a:xfrm>
          <a:prstGeom prst="rect">
            <a:avLst/>
          </a:prstGeom>
        </p:spPr>
      </p:pic>
      <p:pic>
        <p:nvPicPr>
          <p:cNvPr id="18" name="Picture 17">
            <a:hlinkClick r:id="" action="ppaction://hlinkshowjump?jump=nextslide">
              <a:snd r:embed="rId5" name="click.wav"/>
            </a:hlinkClick>
            <a:extLst>
              <a:ext uri="{FF2B5EF4-FFF2-40B4-BE49-F238E27FC236}">
                <a16:creationId xmlns:a16="http://schemas.microsoft.com/office/drawing/2014/main" id="{0D1D8365-DE75-4569-8C2E-C1D4BD88B6C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74184">
            <a:off x="7927249" y="310372"/>
            <a:ext cx="1664466" cy="1752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34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5__rhodesmas__notification-0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320657__rhodesmas__level-up-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0C52DA3-A432-4424-A145-B9E1C557D50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5777" y="571238"/>
            <a:ext cx="7174365" cy="571552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flipH="1" flipV="1">
            <a:off x="3076921" y="-1152693"/>
            <a:ext cx="80617" cy="204800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endParaRPr lang="en-US" sz="731" u="sng" dirty="0"/>
          </a:p>
        </p:txBody>
      </p:sp>
      <p:sp>
        <p:nvSpPr>
          <p:cNvPr id="5" name="TextBox 4"/>
          <p:cNvSpPr txBox="1"/>
          <p:nvPr/>
        </p:nvSpPr>
        <p:spPr>
          <a:xfrm flipV="1">
            <a:off x="3157538" y="-368067"/>
            <a:ext cx="221990" cy="203774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endParaRPr lang="en-US" sz="724" b="1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53D3738-6AAC-463C-BA54-C70A4507CAE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2683" y="2857901"/>
            <a:ext cx="1761897" cy="101202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3627BE5-9B36-47C7-B4E0-74DB5CBDDC5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286473" y="2841423"/>
            <a:ext cx="1304657" cy="101202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DB23FBB-EF67-4511-9C93-C492830E156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5395" y="349193"/>
            <a:ext cx="3920068" cy="96934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019B7B3-C420-4542-949A-8A2E5E3AC27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696724" y="2209800"/>
            <a:ext cx="3097036" cy="2017951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nextslide">
              <a:snd r:embed="rId5" name="click.wav"/>
            </a:hlinkClick>
            <a:extLst>
              <a:ext uri="{FF2B5EF4-FFF2-40B4-BE49-F238E27FC236}">
                <a16:creationId xmlns:a16="http://schemas.microsoft.com/office/drawing/2014/main" id="{3486E697-73E1-4029-8745-1DBD636AF044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74184">
            <a:off x="7927249" y="310372"/>
            <a:ext cx="1664466" cy="1752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863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5__rhodesmas__notification-0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320657__rhodesmas__level-up-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0C52DA3-A432-4424-A145-B9E1C557D50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5777" y="571238"/>
            <a:ext cx="7174365" cy="571552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flipH="1" flipV="1">
            <a:off x="3076921" y="-1152693"/>
            <a:ext cx="80617" cy="204800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endParaRPr lang="en-US" sz="731" u="sng" dirty="0"/>
          </a:p>
        </p:txBody>
      </p:sp>
      <p:sp>
        <p:nvSpPr>
          <p:cNvPr id="5" name="TextBox 4"/>
          <p:cNvSpPr txBox="1"/>
          <p:nvPr/>
        </p:nvSpPr>
        <p:spPr>
          <a:xfrm flipV="1">
            <a:off x="3157538" y="-368067"/>
            <a:ext cx="221990" cy="203774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endParaRPr lang="en-US" sz="724" b="1" dirty="0"/>
          </a:p>
        </p:txBody>
      </p:sp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63ECC766-16E5-465A-AC7A-9949F9B431BC}"/>
              </a:ext>
            </a:extLst>
          </p:cNvPr>
          <p:cNvSpPr>
            <a:spLocks noGrp="1"/>
          </p:cNvSpPr>
          <p:nvPr/>
        </p:nvSpPr>
        <p:spPr>
          <a:xfrm>
            <a:off x="6858000" y="6344007"/>
            <a:ext cx="3267456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chemeClr val="tx1"/>
                </a:solidFill>
                <a:latin typeface="KG Neatly Printed Spaced" panose="02000506000000020003" pitchFamily="2" charset="0"/>
                <a:ea typeface="HelloTracerSolid" panose="02000603000000000000" pitchFamily="2" charset="0"/>
                <a:cs typeface="Arial" panose="020B0604020202020204" pitchFamily="34" charset="0"/>
              </a:rPr>
              <a:t>© 2018 www.schoolcounselorworld.com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37E6B1-6D03-42A9-B490-1B0868CCF7E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175" y="757622"/>
            <a:ext cx="6539649" cy="521258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53D3738-6AAC-463C-BA54-C70A4507CAE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2683" y="2857901"/>
            <a:ext cx="1761897" cy="101202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3627BE5-9B36-47C7-B4E0-74DB5CBDDC5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286473" y="2841423"/>
            <a:ext cx="1304657" cy="101202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DB23FBB-EF67-4511-9C93-C492830E156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65395" y="349193"/>
            <a:ext cx="3920068" cy="96934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03B2609E-A9E7-4E09-BF7D-2E5ACCC3C35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163892" y="1925043"/>
            <a:ext cx="4048095" cy="2749534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nextslide">
              <a:snd r:embed="rId4" name="click.wav"/>
            </a:hlinkClick>
            <a:extLst>
              <a:ext uri="{FF2B5EF4-FFF2-40B4-BE49-F238E27FC236}">
                <a16:creationId xmlns:a16="http://schemas.microsoft.com/office/drawing/2014/main" id="{FEF00E92-0B41-489F-8A60-9AAC357FAC7B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74184">
            <a:off x="7927249" y="310372"/>
            <a:ext cx="1664466" cy="1752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402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5__rhodesmas__notification-0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320657__rhodesmas__level-up-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0C52DA3-A432-4424-A145-B9E1C557D50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5777" y="533400"/>
            <a:ext cx="7174365" cy="571552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flipH="1" flipV="1">
            <a:off x="3076921" y="-1152693"/>
            <a:ext cx="80617" cy="204800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endParaRPr lang="en-US" sz="731" u="sng" dirty="0"/>
          </a:p>
        </p:txBody>
      </p:sp>
      <p:sp>
        <p:nvSpPr>
          <p:cNvPr id="5" name="TextBox 4"/>
          <p:cNvSpPr txBox="1"/>
          <p:nvPr/>
        </p:nvSpPr>
        <p:spPr>
          <a:xfrm flipV="1">
            <a:off x="3157538" y="-368067"/>
            <a:ext cx="221990" cy="203774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endParaRPr lang="en-US" sz="724" b="1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53D3738-6AAC-463C-BA54-C70A4507CAE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2683" y="2857901"/>
            <a:ext cx="1761897" cy="101202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3627BE5-9B36-47C7-B4E0-74DB5CBDDC5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286473" y="2841423"/>
            <a:ext cx="1304657" cy="101202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DB23FBB-EF67-4511-9C93-C492830E156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5395" y="349193"/>
            <a:ext cx="3920068" cy="96934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63F8AE3-27B1-4EE8-B07F-26E394C96B0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56501" y="1832027"/>
            <a:ext cx="4230991" cy="2749534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nextslide">
              <a:snd r:embed="rId5" name="click.wav"/>
            </a:hlinkClick>
            <a:extLst>
              <a:ext uri="{FF2B5EF4-FFF2-40B4-BE49-F238E27FC236}">
                <a16:creationId xmlns:a16="http://schemas.microsoft.com/office/drawing/2014/main" id="{08B7E6B8-F93E-4CB6-A27A-35EB9AD1260D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74184">
            <a:off x="7927249" y="310372"/>
            <a:ext cx="1664466" cy="1752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059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5__rhodesmas__notification-0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320657__rhodesmas__level-up-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B1203149-56B5-41EE-A33D-4E136D8543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763929">
            <a:off x="6614290" y="4602391"/>
            <a:ext cx="917622" cy="39539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flipH="1" flipV="1">
            <a:off x="3076921" y="-1152693"/>
            <a:ext cx="80617" cy="204800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endParaRPr lang="en-US" sz="731" u="sng" dirty="0"/>
          </a:p>
        </p:txBody>
      </p:sp>
      <p:sp>
        <p:nvSpPr>
          <p:cNvPr id="5" name="TextBox 4"/>
          <p:cNvSpPr txBox="1"/>
          <p:nvPr/>
        </p:nvSpPr>
        <p:spPr>
          <a:xfrm flipV="1">
            <a:off x="3157538" y="-368067"/>
            <a:ext cx="221990" cy="203774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endParaRPr lang="en-US" sz="724" b="1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FBD8FDA-C347-434B-80C1-75677B17EB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4776" y="265979"/>
            <a:ext cx="4797968" cy="3822523"/>
          </a:xfrm>
          <a:prstGeom prst="rect">
            <a:avLst/>
          </a:prstGeom>
        </p:spPr>
      </p:pic>
      <p:pic>
        <p:nvPicPr>
          <p:cNvPr id="21" name="Picture 20">
            <a:hlinkClick r:id="" action="ppaction://hlinkshowjump?jump=nextslide">
              <a:snd r:embed="rId6" name="click.wav"/>
            </a:hlinkClick>
            <a:extLst>
              <a:ext uri="{FF2B5EF4-FFF2-40B4-BE49-F238E27FC236}">
                <a16:creationId xmlns:a16="http://schemas.microsoft.com/office/drawing/2014/main" id="{C89034F3-3C39-4089-97B5-479DFCC770F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74184">
            <a:off x="6531895" y="3923667"/>
            <a:ext cx="1664466" cy="1752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384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 flipH="1" flipV="1">
            <a:off x="3076921" y="-1152693"/>
            <a:ext cx="80617" cy="204800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endParaRPr lang="en-US" sz="731" u="sng" dirty="0"/>
          </a:p>
        </p:txBody>
      </p:sp>
      <p:sp>
        <p:nvSpPr>
          <p:cNvPr id="5" name="TextBox 4"/>
          <p:cNvSpPr txBox="1"/>
          <p:nvPr/>
        </p:nvSpPr>
        <p:spPr>
          <a:xfrm flipV="1">
            <a:off x="3157538" y="-368067"/>
            <a:ext cx="221990" cy="203774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endParaRPr lang="en-US" sz="724" b="1" dirty="0"/>
          </a:p>
        </p:txBody>
      </p:sp>
      <p:sp>
        <p:nvSpPr>
          <p:cNvPr id="19" name="Rectangle 18"/>
          <p:cNvSpPr/>
          <p:nvPr/>
        </p:nvSpPr>
        <p:spPr>
          <a:xfrm>
            <a:off x="1663804" y="4944835"/>
            <a:ext cx="3142848" cy="48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853" dirty="0">
                <a:solidFill>
                  <a:prstClr val="black"/>
                </a:solidFill>
                <a:latin typeface="KG First Time In Forever" panose="02000506000000020003" pitchFamily="2" charset="0"/>
                <a:ea typeface="LeebysMakeUpYourMind" panose="02000603000000000000" pitchFamily="2" charset="0"/>
                <a:cs typeface="Avenir Medium"/>
              </a:rPr>
              <a:t>Content &amp; strategies created by </a:t>
            </a:r>
          </a:p>
          <a:p>
            <a:pPr lvl="0" algn="ctr"/>
            <a:r>
              <a:rPr lang="en-US" sz="853" dirty="0">
                <a:solidFill>
                  <a:prstClr val="black"/>
                </a:solidFill>
                <a:latin typeface="KG First Time In Forever" panose="02000506000000020003" pitchFamily="2" charset="0"/>
                <a:ea typeface="LeebysMakeUpYourMind" panose="02000603000000000000" pitchFamily="2" charset="0"/>
                <a:cs typeface="Avenir Medium"/>
              </a:rPr>
              <a:t>School Counselor World.</a:t>
            </a:r>
          </a:p>
          <a:p>
            <a:pPr lvl="0" algn="ctr"/>
            <a:r>
              <a:rPr lang="en-US" sz="853" dirty="0">
                <a:solidFill>
                  <a:prstClr val="black"/>
                </a:solidFill>
                <a:latin typeface="KG First Time In Forever" panose="02000506000000020003" pitchFamily="2" charset="0"/>
                <a:ea typeface="LeebysMakeUpYourMind" panose="02000603000000000000" pitchFamily="2" charset="0"/>
                <a:cs typeface="Avenir Medium"/>
              </a:rPr>
              <a:t>Please visit our website at </a:t>
            </a:r>
            <a:r>
              <a:rPr lang="en-US" sz="853" dirty="0">
                <a:solidFill>
                  <a:prstClr val="black"/>
                </a:solidFill>
                <a:latin typeface="KG First Time In Forever" panose="02000506000000020003" pitchFamily="2" charset="0"/>
                <a:cs typeface="Avenir Medium"/>
                <a:hlinkClick r:id="rId4"/>
              </a:rPr>
              <a:t>www.schoolcounselorworld.com</a:t>
            </a:r>
            <a:r>
              <a:rPr lang="en-US" sz="853" dirty="0">
                <a:solidFill>
                  <a:prstClr val="black"/>
                </a:solidFill>
                <a:latin typeface="KG First Time In Forever" panose="02000506000000020003" pitchFamily="2" charset="0"/>
                <a:cs typeface="Avenir Medium"/>
              </a:rPr>
              <a:t> </a:t>
            </a:r>
          </a:p>
        </p:txBody>
      </p:sp>
      <p:pic>
        <p:nvPicPr>
          <p:cNvPr id="9" name="Picture 2" descr="C:\Users\mhead\Downloads\SneakersClipartAHughesDesign\SneakersClipartAHughesDesign\AHughes Design Button.pn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3830" y="4097353"/>
            <a:ext cx="565440" cy="451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8">
            <a:hlinkClick r:id="rId7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5951" y="3711524"/>
            <a:ext cx="557610" cy="557610"/>
          </a:xfrm>
          <a:prstGeom prst="rect">
            <a:avLst/>
          </a:prstGeom>
        </p:spPr>
      </p:pic>
      <p:pic>
        <p:nvPicPr>
          <p:cNvPr id="35" name="Picture 6" descr="C:\Users\mhead\Dropbox\ClipArt\Hollywood\educlips icon.png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6152" y="2501627"/>
            <a:ext cx="626864" cy="62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" descr="C:\Users\mhead\Dropbox\ClipArt\Borders and Frames\Skinny Doodle Border Portigo\.Credit Logo Portigo.png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9789" y="3505522"/>
            <a:ext cx="617954" cy="614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I Teach What&amp;#039;s Your Superpower - Megan Favre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2202" y="4055744"/>
            <a:ext cx="526443" cy="526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32" descr="C:\Users\mhead\Dropbox\ClipArt\Frames and Borders\Scalloped Rectangle Frames Clip Art Set - Chirp Graphics\2.Chirp Graphics logo.jpg">
            <a:hlinkClick r:id="rId15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3" y="3586797"/>
            <a:ext cx="499133" cy="499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9" descr="Arrow circle outline">
            <a:hlinkClick r:id="rId17"/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/>
        </p:blipFill>
        <p:spPr>
          <a:xfrm>
            <a:off x="8111453" y="598715"/>
            <a:ext cx="845024" cy="845024"/>
          </a:xfrm>
          <a:prstGeom prst="rect">
            <a:avLst/>
          </a:prstGeom>
        </p:spPr>
      </p:pic>
      <p:pic>
        <p:nvPicPr>
          <p:cNvPr id="47" name="Picture 46">
            <a:hlinkClick r:id="rId20"/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11034">
            <a:off x="4145539" y="2480082"/>
            <a:ext cx="628852" cy="633044"/>
          </a:xfrm>
          <a:prstGeom prst="rect">
            <a:avLst/>
          </a:prstGeom>
        </p:spPr>
      </p:pic>
      <p:pic>
        <p:nvPicPr>
          <p:cNvPr id="81" name="Picture 80">
            <a:hlinkClick r:id="rId22"/>
            <a:extLst>
              <a:ext uri="{FF2B5EF4-FFF2-40B4-BE49-F238E27FC236}">
                <a16:creationId xmlns:a16="http://schemas.microsoft.com/office/drawing/2014/main" id="{15398568-F429-48C5-A6F7-D89A4151BBF6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2027" y="2447325"/>
            <a:ext cx="835016" cy="774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883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0C52DA3-A432-4424-A145-B9E1C557D50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5777" y="571238"/>
            <a:ext cx="7174365" cy="571552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flipH="1" flipV="1">
            <a:off x="3076921" y="-1152693"/>
            <a:ext cx="80617" cy="204800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endParaRPr lang="en-US" sz="731" u="sng" dirty="0"/>
          </a:p>
        </p:txBody>
      </p:sp>
      <p:sp>
        <p:nvSpPr>
          <p:cNvPr id="5" name="TextBox 4"/>
          <p:cNvSpPr txBox="1"/>
          <p:nvPr/>
        </p:nvSpPr>
        <p:spPr>
          <a:xfrm flipV="1">
            <a:off x="3157538" y="-368067"/>
            <a:ext cx="221990" cy="203774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endParaRPr lang="en-US" sz="724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37E6B1-6D03-42A9-B490-1B0868CCF7E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175" y="757622"/>
            <a:ext cx="6539649" cy="521258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53D3738-6AAC-463C-BA54-C70A4507CAE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2683" y="2857901"/>
            <a:ext cx="1761897" cy="101202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3627BE5-9B36-47C7-B4E0-74DB5CBDDC5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286473" y="2841423"/>
            <a:ext cx="1304657" cy="101202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DB23FBB-EF67-4511-9C93-C492830E156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65395" y="349193"/>
            <a:ext cx="3920068" cy="96934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D182AF5-705C-4BB2-91DA-9E8A3E62232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576803" y="1752600"/>
            <a:ext cx="5072312" cy="2749534"/>
          </a:xfrm>
          <a:prstGeom prst="rect">
            <a:avLst/>
          </a:prstGeom>
        </p:spPr>
      </p:pic>
      <p:pic>
        <p:nvPicPr>
          <p:cNvPr id="18" name="Picture 17">
            <a:hlinkClick r:id="" action="ppaction://hlinkshowjump?jump=nextslide">
              <a:snd r:embed="rId4" name="click.wav"/>
            </a:hlinkClick>
            <a:extLst>
              <a:ext uri="{FF2B5EF4-FFF2-40B4-BE49-F238E27FC236}">
                <a16:creationId xmlns:a16="http://schemas.microsoft.com/office/drawing/2014/main" id="{E0AF6152-D120-4438-95FD-142BA85F2EC4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74184">
            <a:off x="7927249" y="310372"/>
            <a:ext cx="1664466" cy="1752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779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5__rhodesmas__notification-0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320657__rhodesmas__level-up-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5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0C52DA3-A432-4424-A145-B9E1C557D50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5777" y="571238"/>
            <a:ext cx="7174365" cy="571552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flipH="1" flipV="1">
            <a:off x="3076921" y="-1152693"/>
            <a:ext cx="80617" cy="204800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endParaRPr lang="en-US" sz="731" u="sng" dirty="0"/>
          </a:p>
        </p:txBody>
      </p:sp>
      <p:sp>
        <p:nvSpPr>
          <p:cNvPr id="5" name="TextBox 4"/>
          <p:cNvSpPr txBox="1"/>
          <p:nvPr/>
        </p:nvSpPr>
        <p:spPr>
          <a:xfrm flipV="1">
            <a:off x="3157538" y="-368067"/>
            <a:ext cx="221990" cy="203774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endParaRPr lang="en-US" sz="724" b="1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53D3738-6AAC-463C-BA54-C70A4507CAE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2683" y="2857901"/>
            <a:ext cx="1761897" cy="101202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3627BE5-9B36-47C7-B4E0-74DB5CBDDC5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286473" y="2841423"/>
            <a:ext cx="1304657" cy="101202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DB23FBB-EF67-4511-9C93-C492830E156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5395" y="349193"/>
            <a:ext cx="3920068" cy="96934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AFC40E5-8B1E-4C95-A767-063833CC1C8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684794" y="2209800"/>
            <a:ext cx="2871465" cy="2017951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nextslide">
              <a:snd r:embed="rId5" name="click.wav"/>
            </a:hlinkClick>
            <a:extLst>
              <a:ext uri="{FF2B5EF4-FFF2-40B4-BE49-F238E27FC236}">
                <a16:creationId xmlns:a16="http://schemas.microsoft.com/office/drawing/2014/main" id="{C9A3987C-3628-4644-A5EA-A8FFCCCEE260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74184">
            <a:off x="7927249" y="310372"/>
            <a:ext cx="1664466" cy="1752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941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5__rhodesmas__notification-0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320657__rhodesmas__level-up-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0C52DA3-A432-4424-A145-B9E1C557D50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5777" y="571238"/>
            <a:ext cx="7174365" cy="571552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flipH="1" flipV="1">
            <a:off x="3076921" y="-1152693"/>
            <a:ext cx="80617" cy="204800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endParaRPr lang="en-US" sz="731" u="sng" dirty="0"/>
          </a:p>
        </p:txBody>
      </p:sp>
      <p:sp>
        <p:nvSpPr>
          <p:cNvPr id="5" name="TextBox 4"/>
          <p:cNvSpPr txBox="1"/>
          <p:nvPr/>
        </p:nvSpPr>
        <p:spPr>
          <a:xfrm flipV="1">
            <a:off x="3157538" y="-368067"/>
            <a:ext cx="221990" cy="203774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endParaRPr lang="en-US" sz="724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37E6B1-6D03-42A9-B490-1B0868CCF7E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175" y="757622"/>
            <a:ext cx="6539649" cy="521258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53D3738-6AAC-463C-BA54-C70A4507CAE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2683" y="2857901"/>
            <a:ext cx="1761897" cy="101202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3627BE5-9B36-47C7-B4E0-74DB5CBDDC5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286473" y="2841423"/>
            <a:ext cx="1304657" cy="101202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DB23FBB-EF67-4511-9C93-C492830E156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65395" y="349193"/>
            <a:ext cx="3920068" cy="96934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02A0135-2149-4723-B78D-7AEC618DA78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360112" y="1874527"/>
            <a:ext cx="3627434" cy="2749534"/>
          </a:xfrm>
          <a:prstGeom prst="rect">
            <a:avLst/>
          </a:prstGeom>
        </p:spPr>
      </p:pic>
      <p:pic>
        <p:nvPicPr>
          <p:cNvPr id="18" name="Picture 17">
            <a:hlinkClick r:id="" action="ppaction://hlinkshowjump?jump=nextslide">
              <a:snd r:embed="rId4" name="click.wav"/>
            </a:hlinkClick>
            <a:extLst>
              <a:ext uri="{FF2B5EF4-FFF2-40B4-BE49-F238E27FC236}">
                <a16:creationId xmlns:a16="http://schemas.microsoft.com/office/drawing/2014/main" id="{89422D6B-DD02-4911-91A0-FF5DAFB9717C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74184">
            <a:off x="7927249" y="310372"/>
            <a:ext cx="1664466" cy="1752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371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5__rhodesmas__notification-0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320657__rhodesmas__level-up-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0C52DA3-A432-4424-A145-B9E1C557D50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5777" y="571238"/>
            <a:ext cx="7174365" cy="571552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flipH="1" flipV="1">
            <a:off x="3076921" y="-1152693"/>
            <a:ext cx="80617" cy="204800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endParaRPr lang="en-US" sz="731" u="sng" dirty="0"/>
          </a:p>
        </p:txBody>
      </p:sp>
      <p:sp>
        <p:nvSpPr>
          <p:cNvPr id="5" name="TextBox 4"/>
          <p:cNvSpPr txBox="1"/>
          <p:nvPr/>
        </p:nvSpPr>
        <p:spPr>
          <a:xfrm flipV="1">
            <a:off x="3157538" y="-368067"/>
            <a:ext cx="221990" cy="203774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endParaRPr lang="en-US" sz="724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37E6B1-6D03-42A9-B490-1B0868CCF7E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175" y="757622"/>
            <a:ext cx="6539649" cy="521258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53D3738-6AAC-463C-BA54-C70A4507CAE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2683" y="2857901"/>
            <a:ext cx="1761897" cy="101202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3627BE5-9B36-47C7-B4E0-74DB5CBDDC5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286473" y="2841423"/>
            <a:ext cx="1304657" cy="101202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DB23FBB-EF67-4511-9C93-C492830E156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65395" y="349193"/>
            <a:ext cx="3920068" cy="96934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E2E65C5-078F-4FF4-B6F3-1F490746951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249890" y="2004182"/>
            <a:ext cx="3773751" cy="2749534"/>
          </a:xfrm>
          <a:prstGeom prst="rect">
            <a:avLst/>
          </a:prstGeom>
        </p:spPr>
      </p:pic>
      <p:pic>
        <p:nvPicPr>
          <p:cNvPr id="18" name="Picture 17">
            <a:hlinkClick r:id="" action="ppaction://hlinkshowjump?jump=nextslide">
              <a:snd r:embed="rId4" name="click.wav"/>
            </a:hlinkClick>
            <a:extLst>
              <a:ext uri="{FF2B5EF4-FFF2-40B4-BE49-F238E27FC236}">
                <a16:creationId xmlns:a16="http://schemas.microsoft.com/office/drawing/2014/main" id="{57454DB6-D3AA-46BB-A296-6DF5AA17285A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74184">
            <a:off x="7927249" y="310372"/>
            <a:ext cx="1664466" cy="1752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136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5__rhodesmas__notification-0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320657__rhodesmas__level-up-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0C52DA3-A432-4424-A145-B9E1C557D50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5777" y="571238"/>
            <a:ext cx="7174365" cy="571552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flipH="1" flipV="1">
            <a:off x="3076921" y="-1152693"/>
            <a:ext cx="80617" cy="204800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endParaRPr lang="en-US" sz="731" u="sng" dirty="0"/>
          </a:p>
        </p:txBody>
      </p:sp>
      <p:sp>
        <p:nvSpPr>
          <p:cNvPr id="5" name="TextBox 4"/>
          <p:cNvSpPr txBox="1"/>
          <p:nvPr/>
        </p:nvSpPr>
        <p:spPr>
          <a:xfrm flipV="1">
            <a:off x="3157538" y="-368067"/>
            <a:ext cx="221990" cy="203774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endParaRPr lang="en-US" sz="724" b="1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53D3738-6AAC-463C-BA54-C70A4507CAE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2683" y="2857901"/>
            <a:ext cx="1761897" cy="101202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3627BE5-9B36-47C7-B4E0-74DB5CBDDC5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286473" y="2841423"/>
            <a:ext cx="1304657" cy="101202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DB23FBB-EF67-4511-9C93-C492830E156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5395" y="349193"/>
            <a:ext cx="3920068" cy="96934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B5AB755-CB4B-4B0B-8EDA-573536EA253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20926" y="2209800"/>
            <a:ext cx="3212870" cy="2017951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nextslide">
              <a:snd r:embed="rId5" name="click.wav"/>
            </a:hlinkClick>
            <a:extLst>
              <a:ext uri="{FF2B5EF4-FFF2-40B4-BE49-F238E27FC236}">
                <a16:creationId xmlns:a16="http://schemas.microsoft.com/office/drawing/2014/main" id="{FC179297-CD3D-4B68-B0FE-273C30C3BFDF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74184">
            <a:off x="7927249" y="310372"/>
            <a:ext cx="1664466" cy="1752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817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5__rhodesmas__notification-0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320657__rhodesmas__level-up-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0C52DA3-A432-4424-A145-B9E1C557D50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5777" y="571238"/>
            <a:ext cx="7174365" cy="571552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flipH="1" flipV="1">
            <a:off x="3076921" y="-1152693"/>
            <a:ext cx="80617" cy="204800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endParaRPr lang="en-US" sz="731" u="sng" dirty="0"/>
          </a:p>
        </p:txBody>
      </p:sp>
      <p:sp>
        <p:nvSpPr>
          <p:cNvPr id="5" name="TextBox 4"/>
          <p:cNvSpPr txBox="1"/>
          <p:nvPr/>
        </p:nvSpPr>
        <p:spPr>
          <a:xfrm flipV="1">
            <a:off x="3157538" y="-368067"/>
            <a:ext cx="221990" cy="203774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endParaRPr lang="en-US" sz="724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37E6B1-6D03-42A9-B490-1B0868CCF7E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175" y="757622"/>
            <a:ext cx="6539649" cy="521258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53D3738-6AAC-463C-BA54-C70A4507CAE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2683" y="2857901"/>
            <a:ext cx="1761897" cy="101202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3627BE5-9B36-47C7-B4E0-74DB5CBDDC5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286473" y="2841423"/>
            <a:ext cx="1304657" cy="101202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DB23FBB-EF67-4511-9C93-C492830E156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65395" y="349193"/>
            <a:ext cx="3920068" cy="96934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03B2609E-A9E7-4E09-BF7D-2E5ACCC3C35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163892" y="1925043"/>
            <a:ext cx="4048095" cy="2749534"/>
          </a:xfrm>
          <a:prstGeom prst="rect">
            <a:avLst/>
          </a:prstGeom>
        </p:spPr>
      </p:pic>
      <p:pic>
        <p:nvPicPr>
          <p:cNvPr id="24" name="Picture 23">
            <a:hlinkClick r:id="" action="ppaction://hlinkshowjump?jump=nextslide">
              <a:snd r:embed="rId4" name="click.wav"/>
            </a:hlinkClick>
            <a:extLst>
              <a:ext uri="{FF2B5EF4-FFF2-40B4-BE49-F238E27FC236}">
                <a16:creationId xmlns:a16="http://schemas.microsoft.com/office/drawing/2014/main" id="{B4F2B429-196F-4207-B62F-80810D63154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74184">
            <a:off x="7927249" y="310372"/>
            <a:ext cx="1664466" cy="1752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134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5__rhodesmas__notification-0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320657__rhodesmas__level-up-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0C52DA3-A432-4424-A145-B9E1C557D50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5777" y="571238"/>
            <a:ext cx="7174365" cy="571552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flipH="1" flipV="1">
            <a:off x="3076921" y="-1152693"/>
            <a:ext cx="80617" cy="204800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endParaRPr lang="en-US" sz="731" u="sng" dirty="0"/>
          </a:p>
        </p:txBody>
      </p:sp>
      <p:sp>
        <p:nvSpPr>
          <p:cNvPr id="5" name="TextBox 4"/>
          <p:cNvSpPr txBox="1"/>
          <p:nvPr/>
        </p:nvSpPr>
        <p:spPr>
          <a:xfrm flipV="1">
            <a:off x="3157538" y="-368067"/>
            <a:ext cx="221990" cy="203774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endParaRPr lang="en-US" sz="724" b="1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53D3738-6AAC-463C-BA54-C70A4507CAE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2683" y="2857901"/>
            <a:ext cx="1761897" cy="101202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3627BE5-9B36-47C7-B4E0-74DB5CBDDC5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286473" y="2841423"/>
            <a:ext cx="1304657" cy="101202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DB23FBB-EF67-4511-9C93-C492830E156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5395" y="349193"/>
            <a:ext cx="3920068" cy="96934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A3E160A-5E82-4798-A842-2B582309EB3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875611" y="2057400"/>
            <a:ext cx="4997202" cy="2425983"/>
          </a:xfrm>
          <a:prstGeom prst="rect">
            <a:avLst/>
          </a:prstGeom>
        </p:spPr>
      </p:pic>
      <p:pic>
        <p:nvPicPr>
          <p:cNvPr id="16" name="Picture 15">
            <a:hlinkClick r:id="" action="ppaction://hlinkshowjump?jump=nextslide">
              <a:snd r:embed="rId5" name="click.wav"/>
            </a:hlinkClick>
            <a:extLst>
              <a:ext uri="{FF2B5EF4-FFF2-40B4-BE49-F238E27FC236}">
                <a16:creationId xmlns:a16="http://schemas.microsoft.com/office/drawing/2014/main" id="{BADB596D-0FD7-4BFB-B13F-8D2ADE66DE1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74184">
            <a:off x="7927249" y="310372"/>
            <a:ext cx="1664466" cy="1752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607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5__rhodesmas__notification-0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320657__rhodesmas__level-up-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0C52DA3-A432-4424-A145-B9E1C557D50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5777" y="571238"/>
            <a:ext cx="7174365" cy="571552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 flipH="1" flipV="1">
            <a:off x="3076921" y="-1152693"/>
            <a:ext cx="80617" cy="204800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endParaRPr lang="en-US" sz="731" u="sng" dirty="0"/>
          </a:p>
        </p:txBody>
      </p:sp>
      <p:sp>
        <p:nvSpPr>
          <p:cNvPr id="5" name="TextBox 4"/>
          <p:cNvSpPr txBox="1"/>
          <p:nvPr/>
        </p:nvSpPr>
        <p:spPr>
          <a:xfrm flipV="1">
            <a:off x="3157538" y="-368067"/>
            <a:ext cx="221990" cy="203774"/>
          </a:xfrm>
          <a:prstGeom prst="rect">
            <a:avLst/>
          </a:prstGeom>
        </p:spPr>
        <p:txBody>
          <a:bodyPr wrap="square" rtlCol="0" anchor="t">
            <a:spAutoFit/>
          </a:bodyPr>
          <a:lstStyle/>
          <a:p>
            <a:endParaRPr lang="en-US" sz="724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37E6B1-6D03-42A9-B490-1B0868CCF7E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175" y="757622"/>
            <a:ext cx="6539649" cy="521258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53D3738-6AAC-463C-BA54-C70A4507CAE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2683" y="2857901"/>
            <a:ext cx="1761897" cy="101202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3627BE5-9B36-47C7-B4E0-74DB5CBDDC5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286473" y="2841423"/>
            <a:ext cx="1304657" cy="101202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DB23FBB-EF67-4511-9C93-C492830E156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65395" y="349193"/>
            <a:ext cx="3920068" cy="96934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CDEE8A3-3AFA-4996-B3F7-ADB507FA87D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284751" y="1754210"/>
            <a:ext cx="3420152" cy="2749534"/>
          </a:xfrm>
          <a:prstGeom prst="rect">
            <a:avLst/>
          </a:prstGeom>
        </p:spPr>
      </p:pic>
      <p:pic>
        <p:nvPicPr>
          <p:cNvPr id="18" name="Picture 17">
            <a:hlinkClick r:id="" action="ppaction://hlinkshowjump?jump=nextslide">
              <a:snd r:embed="rId4" name="click.wav"/>
            </a:hlinkClick>
            <a:extLst>
              <a:ext uri="{FF2B5EF4-FFF2-40B4-BE49-F238E27FC236}">
                <a16:creationId xmlns:a16="http://schemas.microsoft.com/office/drawing/2014/main" id="{2AE1D9F8-955E-46A1-A740-A69D249CBD56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74184">
            <a:off x="7927249" y="310372"/>
            <a:ext cx="1664466" cy="1752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943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342755__rhodesmas__notification-0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320657__rhodesmas__level-up-0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342756__rhodesmas__failure-0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10683</TotalTime>
  <Words>26</Words>
  <Application>Microsoft Office PowerPoint</Application>
  <PresentationFormat>A4 Paper (210x297 mm)</PresentationFormat>
  <Paragraphs>4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KG First Time In Forever</vt:lpstr>
      <vt:lpstr>KG Neatly Printed Spaced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Knox County Schools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Knox County</dc:creator>
  <cp:lastModifiedBy>pp.mills@outlook.com</cp:lastModifiedBy>
  <cp:revision>192</cp:revision>
  <dcterms:created xsi:type="dcterms:W3CDTF">2016-06-22T20:12:07Z</dcterms:created>
  <dcterms:modified xsi:type="dcterms:W3CDTF">2022-02-05T20:23:51Z</dcterms:modified>
</cp:coreProperties>
</file>